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Default Extension="tiff" ContentType="image/tiff"/>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0"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E33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140" d="100"/>
          <a:sy n="140" d="100"/>
        </p:scale>
        <p:origin x="-78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BEF21589-1560-4248-A937-7471C87988EC}" type="datetimeFigureOut">
              <a:rPr lang="en-US" smtClean="0"/>
              <a:pPr/>
              <a:t>11/3/10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Tree>
  </p:cSld>
  <p:clrMapOvr>
    <a:masterClrMapping/>
  </p:clrMapOvr>
  <p:transition spd="slow" advTm="7000">
    <p:randomBa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BEF21589-1560-4248-A937-7471C87988E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BEF21589-1560-4248-A937-7471C87988E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BEF21589-1560-4248-A937-7471C87988E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BEF21589-1560-4248-A937-7471C87988EC}"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BEF21589-1560-4248-A937-7471C87988E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BEF21589-1560-4248-A937-7471C87988EC}" type="datetimeFigureOut">
              <a:rPr lang="en-US" smtClean="0"/>
              <a:pPr/>
              <a:t>11/3/10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BEF21589-1560-4248-A937-7471C87988EC}" type="datetimeFigureOut">
              <a:rPr lang="en-US" smtClean="0"/>
              <a:pPr/>
              <a:t>11/3/10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F21589-1560-4248-A937-7471C87988EC}" type="datetimeFigureOut">
              <a:rPr lang="en-US" smtClean="0"/>
              <a:pPr/>
              <a:t>11/3/10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BEF21589-1560-4248-A937-7471C87988E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transition spd="slow" advTm="7000">
    <p:randomBa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GB"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p:txBody>
          <a:bodyPr/>
          <a:lstStyle/>
          <a:p>
            <a:fld id="{BEF21589-1560-4248-A937-7471C87988EC}"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44E059-ABBC-3844-A841-FC0346A4C86A}" type="slidenum">
              <a:rPr lang="en-US" smtClean="0"/>
              <a:pPr/>
              <a:t>‹#›</a:t>
            </a:fld>
            <a:endParaRPr lang="en-US"/>
          </a:p>
        </p:txBody>
      </p:sp>
    </p:spTree>
  </p:cSld>
  <p:clrMapOvr>
    <a:masterClrMapping/>
  </p:clrMapOvr>
  <p:transition spd="slow" advTm="7000">
    <p:randomBa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EF21589-1560-4248-A937-7471C87988EC}" type="datetimeFigureOut">
              <a:rPr lang="en-US" smtClean="0"/>
              <a:pPr/>
              <a:t>11/3/10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544E059-ABBC-3844-A841-FC0346A4C8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advTm="7000">
    <p:randomBar/>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6.xml.rels><?xml version="1.0" encoding="UTF-8" standalone="yes"?>
<Relationships xmlns="http://schemas.openxmlformats.org/package/2006/relationships"><Relationship Id="rId3" Type="http://schemas.openxmlformats.org/officeDocument/2006/relationships/hyperlink" Target="http://www.islamreligion.com/articles/41/" TargetMode="External"/><Relationship Id="rId4" Type="http://schemas.openxmlformats.org/officeDocument/2006/relationships/hyperlink" Target="http://en.wikipedia.org/wiki/Angels" TargetMode="External"/><Relationship Id="rId5" Type="http://schemas.openxmlformats.org/officeDocument/2006/relationships/hyperlink" Target="http://www.lutz-sanfilippo.com/library/general/lsfangelsexist.html" TargetMode="External"/><Relationship Id="rId6" Type="http://schemas.openxmlformats.org/officeDocument/2006/relationships/image" Target="../media/image7.tiff"/><Relationship Id="rId1" Type="http://schemas.openxmlformats.org/officeDocument/2006/relationships/slideLayout" Target="../slideLayouts/slideLayout2.xml"/><Relationship Id="rId2" Type="http://schemas.openxmlformats.org/officeDocument/2006/relationships/hyperlink" Target="http://www.christiananswers.net/q-acb/acb-t005.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00200" y="4293851"/>
            <a:ext cx="6400800" cy="1803193"/>
          </a:xfrm>
        </p:spPr>
        <p:txBody>
          <a:bodyPr>
            <a:normAutofit/>
          </a:bodyPr>
          <a:lstStyle/>
          <a:p>
            <a:pPr algn="ctr"/>
            <a:r>
              <a:rPr lang="en-US" dirty="0" smtClean="0"/>
              <a:t>                                                                                                </a:t>
            </a:r>
            <a:r>
              <a:rPr lang="en-US" sz="3200" dirty="0" smtClean="0"/>
              <a:t>Yingxin and Isabella</a:t>
            </a:r>
            <a:endParaRPr lang="en-US" dirty="0" smtClean="0"/>
          </a:p>
        </p:txBody>
      </p:sp>
      <p:pic>
        <p:nvPicPr>
          <p:cNvPr id="5" name="Picture 4"/>
          <p:cNvPicPr>
            <a:picLocks noChangeAspect="1"/>
          </p:cNvPicPr>
          <p:nvPr/>
        </p:nvPicPr>
        <p:blipFill>
          <a:blip r:embed="rId2"/>
          <a:stretch>
            <a:fillRect/>
          </a:stretch>
        </p:blipFill>
        <p:spPr>
          <a:xfrm>
            <a:off x="2743200" y="198101"/>
            <a:ext cx="4095750" cy="409575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spd="slow" advTm="7000">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Facts about Angels</a:t>
            </a:r>
            <a:endParaRPr lang="en-US" dirty="0">
              <a:solidFill>
                <a:schemeClr val="accent1"/>
              </a:solidFill>
            </a:endParaRPr>
          </a:p>
        </p:txBody>
      </p:sp>
      <p:sp>
        <p:nvSpPr>
          <p:cNvPr id="3" name="Content Placeholder 2"/>
          <p:cNvSpPr>
            <a:spLocks noGrp="1"/>
          </p:cNvSpPr>
          <p:nvPr>
            <p:ph idx="1"/>
          </p:nvPr>
        </p:nvSpPr>
        <p:spPr/>
        <p:txBody>
          <a:bodyPr>
            <a:normAutofit/>
          </a:bodyPr>
          <a:lstStyle/>
          <a:p>
            <a:pPr>
              <a:buNone/>
            </a:pPr>
            <a:r>
              <a:rPr lang="en-US" sz="2353" dirty="0" smtClean="0">
                <a:solidFill>
                  <a:schemeClr val="accent6">
                    <a:lumMod val="75000"/>
                  </a:schemeClr>
                </a:solidFill>
              </a:rPr>
              <a:t>	</a:t>
            </a:r>
            <a:r>
              <a:rPr lang="en-US" sz="2353" dirty="0" smtClean="0">
                <a:solidFill>
                  <a:schemeClr val="accent6">
                    <a:lumMod val="50000"/>
                  </a:schemeClr>
                </a:solidFill>
              </a:rPr>
              <a:t>    The word “Angel” comes from the Greek word “aggelos”, meaning messenger. There are many different kinds of Angels. Some examples are Jewish, Christian, Judaic and Islamic Angels.</a:t>
            </a:r>
          </a:p>
          <a:p>
            <a:pPr>
              <a:buNone/>
            </a:pPr>
            <a:r>
              <a:rPr lang="en-US" sz="2353" dirty="0" smtClean="0">
                <a:solidFill>
                  <a:schemeClr val="accent6">
                    <a:lumMod val="50000"/>
                  </a:schemeClr>
                </a:solidFill>
              </a:rPr>
              <a:t>     Daniel is said to be the first biblical figure to refer to individual angels by his or her name. Certain angels came to take on a particular significance and developed unique personalities. These archangels were believed to have a higher rank  amongst the other angels.</a:t>
            </a:r>
            <a:r>
              <a:rPr lang="en-US" sz="3200" dirty="0" smtClean="0">
                <a:solidFill>
                  <a:schemeClr val="accent6">
                    <a:lumMod val="50000"/>
                  </a:schemeClr>
                </a:solidFill>
              </a:rPr>
              <a:t>	</a:t>
            </a:r>
          </a:p>
          <a:p>
            <a:pPr>
              <a:buNone/>
            </a:pPr>
            <a:r>
              <a:rPr lang="en-US" sz="3200" dirty="0" smtClean="0">
                <a:solidFill>
                  <a:schemeClr val="accent6"/>
                </a:solidFill>
              </a:rPr>
              <a:t>	</a:t>
            </a:r>
            <a:endParaRPr lang="en-US" sz="3200" dirty="0">
              <a:solidFill>
                <a:schemeClr val="accent6"/>
              </a:solidFill>
            </a:endParaRPr>
          </a:p>
        </p:txBody>
      </p:sp>
      <p:pic>
        <p:nvPicPr>
          <p:cNvPr id="4" name="Picture 3"/>
          <p:cNvPicPr>
            <a:picLocks noChangeAspect="1"/>
          </p:cNvPicPr>
          <p:nvPr/>
        </p:nvPicPr>
        <p:blipFill>
          <a:blip r:embed="rId2"/>
          <a:stretch>
            <a:fillRect/>
          </a:stretch>
        </p:blipFill>
        <p:spPr>
          <a:xfrm>
            <a:off x="5334000" y="5116749"/>
            <a:ext cx="2743200" cy="1741251"/>
          </a:xfrm>
          <a:prstGeom prst="rect">
            <a:avLst/>
          </a:prstGeom>
        </p:spPr>
      </p:pic>
    </p:spTree>
  </p:cSld>
  <p:clrMapOvr>
    <a:masterClrMapping/>
  </p:clrMapOvr>
  <p:transition spd="slow" advTm="7000">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Continued</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solidFill>
                  <a:srgbClr val="47186B"/>
                </a:solidFill>
              </a:rPr>
              <a:t>			</a:t>
            </a:r>
            <a:endParaRPr lang="en-US" sz="2919" dirty="0" smtClean="0">
              <a:solidFill>
                <a:srgbClr val="47186B"/>
              </a:solidFill>
            </a:endParaRPr>
          </a:p>
          <a:p>
            <a:pPr>
              <a:buNone/>
            </a:pPr>
            <a:r>
              <a:rPr lang="en-US" sz="2919" dirty="0" smtClean="0">
                <a:solidFill>
                  <a:srgbClr val="47186B"/>
                </a:solidFill>
              </a:rPr>
              <a:t>	      All Christian Angels  were said to have been created at one time, no more have been added.  The number of Angels can not decrease. They do not have bodies like humans.</a:t>
            </a:r>
          </a:p>
          <a:p>
            <a:pPr>
              <a:buNone/>
            </a:pPr>
            <a:r>
              <a:rPr lang="en-US" sz="2919" dirty="0" smtClean="0">
                <a:solidFill>
                  <a:srgbClr val="47186B"/>
                </a:solidFill>
              </a:rPr>
              <a:t>		</a:t>
            </a:r>
          </a:p>
          <a:p>
            <a:pPr>
              <a:buNone/>
            </a:pPr>
            <a:r>
              <a:rPr lang="en-US" sz="2919" dirty="0" smtClean="0">
                <a:solidFill>
                  <a:srgbClr val="47186B"/>
                </a:solidFill>
              </a:rPr>
              <a:t>	    Islamic Angels are not objects to be worshipped or prayed to, as they do not deliver our prayers to God.  They carry out God’s commands. In the Islamic view, there are no fallen angels: they are not divided into ‘good’ and ‘evil’. Islamic Angels do not eat or sleep.</a:t>
            </a:r>
          </a:p>
          <a:p>
            <a:pPr>
              <a:buNone/>
            </a:pPr>
            <a:endParaRPr lang="en-US" sz="2919" dirty="0" smtClean="0">
              <a:solidFill>
                <a:srgbClr val="47186B"/>
              </a:solidFill>
            </a:endParaRPr>
          </a:p>
          <a:p>
            <a:pPr>
              <a:buNone/>
            </a:pPr>
            <a:r>
              <a:rPr lang="en-US" dirty="0" smtClean="0">
                <a:solidFill>
                  <a:srgbClr val="47186B"/>
                </a:solidFill>
              </a:rPr>
              <a:t>		There are many kinds of Angels. They are alike in some ways, different in others.</a:t>
            </a:r>
            <a:endParaRPr lang="en-US" dirty="0">
              <a:solidFill>
                <a:srgbClr val="47186B"/>
              </a:solidFill>
            </a:endParaRPr>
          </a:p>
        </p:txBody>
      </p:sp>
      <p:pic>
        <p:nvPicPr>
          <p:cNvPr id="4" name="Picture 3"/>
          <p:cNvPicPr>
            <a:picLocks noChangeAspect="1"/>
          </p:cNvPicPr>
          <p:nvPr/>
        </p:nvPicPr>
        <p:blipFill>
          <a:blip r:embed="rId2"/>
          <a:stretch>
            <a:fillRect/>
          </a:stretch>
        </p:blipFill>
        <p:spPr>
          <a:xfrm>
            <a:off x="6964392" y="0"/>
            <a:ext cx="2179608" cy="1925320"/>
          </a:xfrm>
          <a:prstGeom prst="rect">
            <a:avLst/>
          </a:prstGeom>
        </p:spPr>
      </p:pic>
    </p:spTree>
  </p:cSld>
  <p:clrMapOvr>
    <a:masterClrMapping/>
  </p:clrMapOvr>
  <p:transition spd="slow" advTm="7000">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 about Angels</a:t>
            </a:r>
            <a:endParaRPr lang="en-US" dirty="0"/>
          </a:p>
        </p:txBody>
      </p:sp>
      <p:pic>
        <p:nvPicPr>
          <p:cNvPr id="4" name="Content Placeholder 3"/>
          <p:cNvPicPr>
            <a:picLocks noGrp="1" noChangeAspect="1"/>
          </p:cNvPicPr>
          <p:nvPr>
            <p:ph idx="1"/>
          </p:nvPr>
        </p:nvPicPr>
        <p:blipFill>
          <a:blip r:embed="rId2"/>
          <a:srcRect l="-16051" r="-16051"/>
          <a:stretch>
            <a:fillRect/>
          </a:stretch>
        </p:blipFill>
        <p:spPr>
          <a:xfrm>
            <a:off x="1752600" y="3657600"/>
            <a:ext cx="4634144" cy="2651760"/>
          </a:xfrm>
          <a:prstGeom prst="rect">
            <a:avLst/>
          </a:prstGeom>
        </p:spPr>
      </p:pic>
      <p:sp>
        <p:nvSpPr>
          <p:cNvPr id="5" name="TextBox 4"/>
          <p:cNvSpPr txBox="1"/>
          <p:nvPr/>
        </p:nvSpPr>
        <p:spPr>
          <a:xfrm>
            <a:off x="457200" y="1417638"/>
            <a:ext cx="8305800" cy="2800766"/>
          </a:xfrm>
          <a:prstGeom prst="rect">
            <a:avLst/>
          </a:prstGeom>
          <a:noFill/>
        </p:spPr>
        <p:txBody>
          <a:bodyPr wrap="square" rtlCol="0">
            <a:spAutoFit/>
          </a:bodyPr>
          <a:lstStyle/>
          <a:p>
            <a:r>
              <a:rPr lang="en-US" dirty="0" smtClean="0"/>
              <a:t>	</a:t>
            </a:r>
            <a:r>
              <a:rPr lang="en-US" sz="2200" dirty="0" smtClean="0">
                <a:solidFill>
                  <a:srgbClr val="47186B"/>
                </a:solidFill>
              </a:rPr>
              <a:t>Some people believe in Angels, some don’t. Do you believe in Angels? There are many theories about Angels.  According to a poll taken in 1988, about 50% of people ages 18-39 believe in Angels. The percent of believers dropped to 36% for people over 50 years old. This poll also showed that 74% of teenagers believed in Angels. Many people believe in Angels, it depends on the age.</a:t>
            </a:r>
          </a:p>
          <a:p>
            <a:r>
              <a:rPr lang="en-US" sz="2200" dirty="0" smtClean="0">
                <a:solidFill>
                  <a:srgbClr val="47186B"/>
                </a:solidFill>
              </a:rPr>
              <a:t>	</a:t>
            </a:r>
            <a:endParaRPr lang="en-US" sz="2200" dirty="0">
              <a:solidFill>
                <a:srgbClr val="47186B"/>
              </a:solidFill>
            </a:endParaRPr>
          </a:p>
        </p:txBody>
      </p:sp>
    </p:spTree>
  </p:cSld>
  <p:clrMapOvr>
    <a:masterClrMapping/>
  </p:clrMapOvr>
  <p:transition spd="slow" advTm="7000">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Team Conclusions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solidFill>
                  <a:srgbClr val="47186B"/>
                </a:solidFill>
              </a:rPr>
              <a:t>	Yingxin</a:t>
            </a:r>
          </a:p>
          <a:p>
            <a:pPr>
              <a:buNone/>
            </a:pPr>
            <a:r>
              <a:rPr lang="en-US" dirty="0" smtClean="0">
                <a:solidFill>
                  <a:srgbClr val="47186B"/>
                </a:solidFill>
              </a:rPr>
              <a:t>	Even after all that research, I am </a:t>
            </a:r>
          </a:p>
          <a:p>
            <a:pPr>
              <a:buNone/>
            </a:pPr>
            <a:r>
              <a:rPr lang="en-US" dirty="0" smtClean="0">
                <a:solidFill>
                  <a:srgbClr val="47186B"/>
                </a:solidFill>
              </a:rPr>
              <a:t>still </a:t>
            </a:r>
            <a:r>
              <a:rPr lang="en-US" smtClean="0">
                <a:solidFill>
                  <a:srgbClr val="47186B"/>
                </a:solidFill>
              </a:rPr>
              <a:t>unsure whether </a:t>
            </a:r>
            <a:r>
              <a:rPr lang="en-US" dirty="0" smtClean="0">
                <a:solidFill>
                  <a:srgbClr val="47186B"/>
                </a:solidFill>
              </a:rPr>
              <a:t>I believe </a:t>
            </a:r>
          </a:p>
          <a:p>
            <a:pPr>
              <a:buNone/>
            </a:pPr>
            <a:r>
              <a:rPr lang="en-US" dirty="0" smtClean="0">
                <a:solidFill>
                  <a:srgbClr val="47186B"/>
                </a:solidFill>
              </a:rPr>
              <a:t>in Angels. I am only going to be </a:t>
            </a:r>
          </a:p>
          <a:p>
            <a:pPr>
              <a:buNone/>
            </a:pPr>
            <a:r>
              <a:rPr lang="en-US" dirty="0" smtClean="0">
                <a:solidFill>
                  <a:srgbClr val="47186B"/>
                </a:solidFill>
              </a:rPr>
              <a:t>fully convinced if I see it for myself.</a:t>
            </a:r>
          </a:p>
          <a:p>
            <a:pPr>
              <a:buNone/>
            </a:pPr>
            <a:r>
              <a:rPr lang="en-US" dirty="0" smtClean="0">
                <a:solidFill>
                  <a:srgbClr val="47186B"/>
                </a:solidFill>
              </a:rPr>
              <a:t>	Isabella</a:t>
            </a:r>
          </a:p>
          <a:p>
            <a:pPr>
              <a:buNone/>
            </a:pPr>
            <a:r>
              <a:rPr lang="en-US" dirty="0" smtClean="0">
                <a:solidFill>
                  <a:srgbClr val="47186B"/>
                </a:solidFill>
              </a:rPr>
              <a:t>	I am still unsure. I think it could</a:t>
            </a:r>
          </a:p>
          <a:p>
            <a:pPr>
              <a:buNone/>
            </a:pPr>
            <a:r>
              <a:rPr lang="en-US" dirty="0" smtClean="0">
                <a:solidFill>
                  <a:srgbClr val="47186B"/>
                </a:solidFill>
              </a:rPr>
              <a:t>be argued either way. I think if I really wanted to know in detail, it would mean a lot more research.</a:t>
            </a:r>
            <a:endParaRPr lang="en-US" dirty="0">
              <a:solidFill>
                <a:srgbClr val="47186B"/>
              </a:solidFill>
            </a:endParaRPr>
          </a:p>
        </p:txBody>
      </p:sp>
      <p:pic>
        <p:nvPicPr>
          <p:cNvPr id="4" name="Picture 3"/>
          <p:cNvPicPr>
            <a:picLocks noChangeAspect="1"/>
          </p:cNvPicPr>
          <p:nvPr/>
        </p:nvPicPr>
        <p:blipFill>
          <a:blip r:embed="rId2"/>
          <a:stretch>
            <a:fillRect/>
          </a:stretch>
        </p:blipFill>
        <p:spPr>
          <a:xfrm>
            <a:off x="6324600" y="914400"/>
            <a:ext cx="2362200" cy="3454400"/>
          </a:xfrm>
          <a:prstGeom prst="rect">
            <a:avLst/>
          </a:prstGeom>
        </p:spPr>
      </p:pic>
    </p:spTree>
  </p:cSld>
  <p:clrMapOvr>
    <a:masterClrMapping/>
  </p:clrMapOvr>
  <p:transition spd="slow" advTm="7000">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457200" y="1600200"/>
            <a:ext cx="8229600" cy="3200400"/>
          </a:xfrm>
        </p:spPr>
        <p:txBody>
          <a:bodyPr/>
          <a:lstStyle/>
          <a:p>
            <a:r>
              <a:rPr lang="en-US" dirty="0" smtClean="0">
                <a:hlinkClick r:id="rId2"/>
              </a:rPr>
              <a:t>http://www.christiananswers.net/q-acb/acb-t005.html</a:t>
            </a:r>
            <a:endParaRPr lang="en-US" dirty="0" smtClean="0"/>
          </a:p>
          <a:p>
            <a:r>
              <a:rPr lang="en-US" dirty="0" smtClean="0">
                <a:hlinkClick r:id="rId3"/>
              </a:rPr>
              <a:t>http://www.islamreligion.com/articles/41/</a:t>
            </a:r>
            <a:endParaRPr lang="en-US" dirty="0" smtClean="0"/>
          </a:p>
          <a:p>
            <a:r>
              <a:rPr lang="en-US" dirty="0" smtClean="0">
                <a:hlinkClick r:id="rId4"/>
              </a:rPr>
              <a:t>http://en.wikipedia.org/wiki/Angels</a:t>
            </a:r>
            <a:endParaRPr lang="en-US" dirty="0" smtClean="0"/>
          </a:p>
          <a:p>
            <a:r>
              <a:rPr lang="en-US" dirty="0" smtClean="0">
                <a:hlinkClick r:id="rId5"/>
              </a:rPr>
              <a:t>http://www.lutz-sanfilippo.com/library/general/lsfangelsexist.html</a:t>
            </a:r>
            <a:endParaRPr lang="en-US" dirty="0" smtClean="0"/>
          </a:p>
          <a:p>
            <a:endParaRPr lang="en-US" dirty="0"/>
          </a:p>
        </p:txBody>
      </p:sp>
      <p:pic>
        <p:nvPicPr>
          <p:cNvPr id="4" name="Picture 3"/>
          <p:cNvPicPr>
            <a:picLocks noChangeAspect="1"/>
          </p:cNvPicPr>
          <p:nvPr/>
        </p:nvPicPr>
        <p:blipFill>
          <a:blip r:embed="rId6"/>
          <a:stretch>
            <a:fillRect/>
          </a:stretch>
        </p:blipFill>
        <p:spPr>
          <a:xfrm>
            <a:off x="2971800" y="4572000"/>
            <a:ext cx="3953681" cy="2091289"/>
          </a:xfrm>
          <a:prstGeom prst="rect">
            <a:avLst/>
          </a:prstGeom>
        </p:spPr>
      </p:pic>
    </p:spTree>
  </p:cSld>
  <p:clrMapOvr>
    <a:masterClrMapping/>
  </p:clrMapOvr>
  <p:transition spd="slow" advTm="7000">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2">
      <a:dk1>
        <a:srgbClr val="FFFFFF"/>
      </a:dk1>
      <a:lt1>
        <a:srgbClr val="000000"/>
      </a:lt1>
      <a:dk2>
        <a:srgbClr val="D5D731"/>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205</TotalTime>
  <Words>433</Words>
  <Application>Microsoft Macintosh PowerPoint</Application>
  <PresentationFormat>On-screen Show (4:3)</PresentationFormat>
  <Paragraphs>29</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Apex</vt:lpstr>
      <vt:lpstr>Slide 1</vt:lpstr>
      <vt:lpstr>Facts about Angels</vt:lpstr>
      <vt:lpstr>Facts Continued</vt:lpstr>
      <vt:lpstr>Theories about Angels</vt:lpstr>
      <vt:lpstr>Team Conclusions</vt:lpstr>
      <vt:lpstr>Bibliography</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Morey Middle School</dc:creator>
  <cp:lastModifiedBy>Morey Middle School</cp:lastModifiedBy>
  <cp:revision>12</cp:revision>
  <dcterms:created xsi:type="dcterms:W3CDTF">2010-11-03T15:53:44Z</dcterms:created>
  <dcterms:modified xsi:type="dcterms:W3CDTF">2010-11-03T15:55:44Z</dcterms:modified>
</cp:coreProperties>
</file>